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9" r:id="rId5"/>
    <p:sldId id="261" r:id="rId6"/>
    <p:sldId id="263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722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357666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</a:t>
            </a:r>
            <a:r>
              <a:rPr lang="ru-RU" sz="3600" b="1" baseline="0" dirty="0"/>
              <a:t>ешение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7639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81322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8624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</a:t>
            </a:r>
            <a:r>
              <a:rPr lang="ru-RU" sz="3600" b="1" baseline="0" dirty="0"/>
              <a:t>ешение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85278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488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</a:t>
            </a:r>
            <a:r>
              <a:rPr lang="ru-RU" sz="3600" b="1" baseline="0" dirty="0"/>
              <a:t>ешение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9094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69496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39536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</a:t>
            </a:r>
            <a:r>
              <a:rPr lang="ru-RU" sz="3600" b="1" baseline="0" dirty="0"/>
              <a:t>ешение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677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282290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</a:t>
            </a:r>
            <a:r>
              <a:rPr lang="ru-RU" sz="3600" b="1" baseline="0" dirty="0"/>
              <a:t>ешение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61234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Результаты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57176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72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361029" y="182563"/>
            <a:ext cx="5511800" cy="357187"/>
          </a:xfrm>
        </p:spPr>
        <p:txBody>
          <a:bodyPr/>
          <a:lstStyle/>
          <a:p>
            <a:pPr algn="ctr"/>
            <a:r>
              <a:rPr lang="ru-RU" dirty="0"/>
              <a:t>Яйский муниципальный округ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38379" y="699751"/>
            <a:ext cx="7061063" cy="122714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«Кайлинская средняя общеобразовательная школа имени Героя Советского Союза В.Д.Жихарева»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2" y="1712452"/>
            <a:ext cx="7425045" cy="152876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Межсетевое взаимодействие центров </a:t>
            </a:r>
            <a:endParaRPr lang="ru-RU" sz="3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Роста»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средством наставничества «Учитель-ученик», «Ученик-ученик»</a:t>
            </a:r>
            <a:endParaRPr lang="ru-RU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603545" y="3448975"/>
            <a:ext cx="8516999" cy="20621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инфраструктуры центров «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Точка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Роста» цифрового и гуманитарного, естественно-научного и технологического профилей  для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проектной деятельности во внеурочное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время в форме сетевого взаимодействия под средством наставничества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«Учитель-ученик»,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«Ученик-ученик»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547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Формирование базы </a:t>
            </a:r>
            <a:r>
              <a:rPr lang="ru-RU" sz="2800" dirty="0" smtClean="0"/>
              <a:t>наставников/сентябрь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Отбор наставников из числа </a:t>
            </a:r>
            <a:r>
              <a:rPr lang="ru-RU" dirty="0" smtClean="0"/>
              <a:t> педагогов и активных </a:t>
            </a:r>
            <a:r>
              <a:rPr lang="ru-RU" dirty="0"/>
              <a:t>учащихся и создание школьного сообщества наставников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Тренинг среди способных и активных учащихся, выявление лидерских качеств наставника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1530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Организация межсетевого взаимодействия со </a:t>
            </a:r>
            <a:r>
              <a:rPr lang="ru-RU" sz="2800" dirty="0" smtClean="0"/>
              <a:t>школами</a:t>
            </a:r>
            <a:br>
              <a:rPr lang="ru-RU" sz="2800" dirty="0" smtClean="0"/>
            </a:br>
            <a:r>
              <a:rPr lang="ru-RU" sz="2800" dirty="0" smtClean="0"/>
              <a:t> 2022-2025 </a:t>
            </a:r>
            <a:r>
              <a:rPr lang="ru-RU" sz="2800" dirty="0"/>
              <a:t>г.г.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Организовать межсетевое </a:t>
            </a:r>
            <a:r>
              <a:rPr lang="ru-RU" dirty="0" smtClean="0"/>
              <a:t>взаимодействие с учреждениями </a:t>
            </a:r>
            <a:r>
              <a:rPr lang="ru-RU" dirty="0" err="1" smtClean="0"/>
              <a:t>Яйского</a:t>
            </a:r>
            <a:r>
              <a:rPr lang="ru-RU" dirty="0" smtClean="0"/>
              <a:t> муниципального округа.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Обмен опытом через проведение конференций, мастер-классов, открытых уроков, выездных мероприятий, </a:t>
            </a:r>
            <a:r>
              <a:rPr lang="ru-RU" dirty="0" err="1"/>
              <a:t>хакатон</a:t>
            </a:r>
            <a:r>
              <a:rPr lang="ru-RU" dirty="0"/>
              <a:t>, </a:t>
            </a:r>
            <a:r>
              <a:rPr lang="ru-RU" dirty="0" err="1"/>
              <a:t>блиц-турниров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81805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Межсетевое взаимодействие между </a:t>
            </a:r>
            <a:r>
              <a:rPr lang="ru-RU" sz="2800" dirty="0" smtClean="0"/>
              <a:t>школами</a:t>
            </a:r>
            <a:br>
              <a:rPr lang="ru-RU" sz="2800" dirty="0" smtClean="0"/>
            </a:br>
            <a:r>
              <a:rPr lang="ru-RU" sz="2800" dirty="0" smtClean="0"/>
              <a:t>2022-2025 </a:t>
            </a:r>
            <a:r>
              <a:rPr lang="ru-RU" sz="2800" dirty="0"/>
              <a:t>г.г.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Развитие межсетевого взаимодействия между школами и раскрытие личностного, творческого, профессионального потенциала наставника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Систематически проводить открытые, выездные мероприятия, создавать проекты на базе центров «Точка Роста»</a:t>
            </a:r>
          </a:p>
        </p:txBody>
      </p:sp>
    </p:spTree>
    <p:extLst>
      <p:ext uri="{BB962C8B-B14F-4D97-AF65-F5344CB8AC3E}">
        <p14:creationId xmlns="" xmlns:p14="http://schemas.microsoft.com/office/powerpoint/2010/main" val="1140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431074" y="3491961"/>
            <a:ext cx="10247436" cy="570588"/>
          </a:xfrm>
        </p:spPr>
        <p:txBody>
          <a:bodyPr/>
          <a:lstStyle/>
          <a:p>
            <a:r>
              <a:rPr lang="ru-RU" dirty="0"/>
              <a:t>Межсетевая апробация/внедрение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10295922" cy="8879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центров Точка Роста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наставничества «Учитель-ученик», «Ученик-ученик» / 3 года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2022-2025 г.г.)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82587" y="4480560"/>
            <a:ext cx="9688876" cy="211391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Проявление </a:t>
            </a:r>
            <a:r>
              <a:rPr lang="ru-RU" dirty="0"/>
              <a:t>интереса к </a:t>
            </a:r>
            <a:r>
              <a:rPr lang="ru-RU" dirty="0" smtClean="0"/>
              <a:t>исследовательской  и проектной деятельности 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Мотивация учащихся к предметам естественно-научного и технологического </a:t>
            </a:r>
            <a:r>
              <a:rPr lang="ru-RU" dirty="0" smtClean="0"/>
              <a:t>циклов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Повышение интереса   к </a:t>
            </a:r>
            <a:r>
              <a:rPr lang="ru-RU" dirty="0" smtClean="0"/>
              <a:t>наставничеству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Делегирование полномочий </a:t>
            </a:r>
            <a:r>
              <a:rPr lang="ru-RU" smtClean="0"/>
              <a:t>между </a:t>
            </a:r>
            <a:r>
              <a:rPr lang="ru-RU" smtClean="0"/>
              <a:t>наставниками. 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ru-RU" sz="2400" dirty="0"/>
              <a:t>2022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ru-RU" sz="2400" dirty="0"/>
              <a:t>2025</a:t>
            </a:r>
          </a:p>
        </p:txBody>
      </p:sp>
    </p:spTree>
    <p:extLst>
      <p:ext uri="{BB962C8B-B14F-4D97-AF65-F5344CB8AC3E}">
        <p14:creationId xmlns="" xmlns:p14="http://schemas.microsoft.com/office/powerpoint/2010/main" val="1295449411"/>
      </p:ext>
    </p:extLst>
  </p:cSld>
  <p:clrMapOvr>
    <a:masterClrMapping/>
  </p:clrMapOvr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207</Words>
  <Application>Microsoft Office PowerPoint</Application>
  <PresentationFormat>Произвольный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Сине - красный</vt:lpstr>
      <vt:lpstr>Сине - красный (светлый)</vt:lpstr>
      <vt:lpstr>Красно - Синий (Светлый)</vt:lpstr>
      <vt:lpstr>Слайд 1</vt:lpstr>
      <vt:lpstr>Формирование базы наставников/сентябрь</vt:lpstr>
      <vt:lpstr>Организация межсетевого взаимодействия со школами  2022-2025 г.г.</vt:lpstr>
      <vt:lpstr>Межсетевое взаимодействие между школами 2022-2025 г.г.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Администратор-ПК</cp:lastModifiedBy>
  <cp:revision>41</cp:revision>
  <dcterms:created xsi:type="dcterms:W3CDTF">2020-11-16T02:28:04Z</dcterms:created>
  <dcterms:modified xsi:type="dcterms:W3CDTF">2022-09-30T11:00:44Z</dcterms:modified>
</cp:coreProperties>
</file>